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Old Standard TT" panose="020B0604020202020204" charset="0"/>
      <p:regular r:id="rId9"/>
      <p:bold r:id="rId10"/>
      <p: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fdc1c55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fdc1c55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fdc1c55e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9fdc1c55e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Reciclaje en Madrid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Group 06 - Pablo Gandoy, Marta Ruiz, Henar Román, María Sánchez</a:t>
            </a:r>
            <a:endParaRPr sz="1600"/>
          </a:p>
        </p:txBody>
      </p:sp>
      <p:cxnSp>
        <p:nvCxnSpPr>
          <p:cNvPr id="61" name="Google Shape;61;p13"/>
          <p:cNvCxnSpPr/>
          <p:nvPr/>
        </p:nvCxnSpPr>
        <p:spPr>
          <a:xfrm>
            <a:off x="600075" y="3588075"/>
            <a:ext cx="4637100" cy="7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Idea y CSV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69411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Contenedores_varios.csv obtenido del </a:t>
            </a:r>
            <a:r>
              <a:rPr lang="es" b="1" dirty="0">
                <a:solidFill>
                  <a:schemeClr val="tx1"/>
                </a:solidFill>
                <a:uFill>
                  <a:noFill/>
                </a:uFill>
              </a:rPr>
              <a:t>Portal de datos abiertos del Ayuntamiento de Madrid</a:t>
            </a:r>
            <a:r>
              <a:rPr lang="es" dirty="0">
                <a:solidFill>
                  <a:schemeClr val="tx1"/>
                </a:solidFill>
              </a:rPr>
              <a:t> </a:t>
            </a:r>
            <a:r>
              <a:rPr lang="es" dirty="0"/>
              <a:t>(Datos de uso público)</a:t>
            </a:r>
            <a:endParaRPr sz="2300" b="1" u="sng" dirty="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Utilización de </a:t>
            </a:r>
            <a:r>
              <a:rPr lang="es" b="1" dirty="0"/>
              <a:t>OpenRefine</a:t>
            </a:r>
            <a:r>
              <a:rPr lang="es" dirty="0"/>
              <a:t> para:</a:t>
            </a:r>
            <a:endParaRPr dirty="0"/>
          </a:p>
          <a:p>
            <a:pPr marL="914400" lvl="1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s" sz="1800" dirty="0"/>
              <a:t>Corrección de errores, limpieza y orden del CSV </a:t>
            </a:r>
            <a:endParaRPr sz="1800" dirty="0"/>
          </a:p>
          <a:p>
            <a:pPr marL="914400" lvl="1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○"/>
            </a:pPr>
            <a:r>
              <a:rPr lang="es" sz="1800" dirty="0"/>
              <a:t>Links a distritos (Wikidata)</a:t>
            </a:r>
            <a:endParaRPr sz="1800" dirty="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5600" y="378847"/>
            <a:ext cx="1427025" cy="1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29955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Ontología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912750"/>
            <a:ext cx="8520600" cy="3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675" y="201000"/>
            <a:ext cx="6078699" cy="46490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6" name="Google Shape;76;p15"/>
          <p:cNvSpPr txBox="1"/>
          <p:nvPr/>
        </p:nvSpPr>
        <p:spPr>
          <a:xfrm>
            <a:off x="852075" y="3262525"/>
            <a:ext cx="1600200" cy="3534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 properties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852075" y="1246675"/>
            <a:ext cx="1600200" cy="3534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Object properties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187050" y="2040588"/>
            <a:ext cx="976800" cy="969900"/>
          </a:xfrm>
          <a:prstGeom prst="ellipse">
            <a:avLst/>
          </a:prstGeom>
          <a:solidFill>
            <a:srgbClr val="1155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49450" y="2348825"/>
            <a:ext cx="852000" cy="3534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Classes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80" name="Google Shape;80;p15"/>
          <p:cNvCxnSpPr>
            <a:stCxn id="78" idx="6"/>
            <a:endCxn id="77" idx="2"/>
          </p:cNvCxnSpPr>
          <p:nvPr/>
        </p:nvCxnSpPr>
        <p:spPr>
          <a:xfrm rot="10800000" flipH="1">
            <a:off x="1163850" y="1600038"/>
            <a:ext cx="488400" cy="925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" name="Google Shape;81;p15"/>
          <p:cNvCxnSpPr>
            <a:stCxn id="78" idx="6"/>
            <a:endCxn id="76" idx="0"/>
          </p:cNvCxnSpPr>
          <p:nvPr/>
        </p:nvCxnSpPr>
        <p:spPr>
          <a:xfrm>
            <a:off x="1163850" y="2525538"/>
            <a:ext cx="488400" cy="737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" name="Google Shape;82;p15"/>
          <p:cNvSpPr txBox="1"/>
          <p:nvPr/>
        </p:nvSpPr>
        <p:spPr>
          <a:xfrm>
            <a:off x="852063" y="4176200"/>
            <a:ext cx="1600200" cy="3534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datatype</a:t>
            </a:r>
            <a:endParaRPr/>
          </a:p>
        </p:txBody>
      </p:sp>
      <p:cxnSp>
        <p:nvCxnSpPr>
          <p:cNvPr id="83" name="Google Shape;83;p15"/>
          <p:cNvCxnSpPr>
            <a:stCxn id="76" idx="2"/>
            <a:endCxn id="82" idx="0"/>
          </p:cNvCxnSpPr>
          <p:nvPr/>
        </p:nvCxnSpPr>
        <p:spPr>
          <a:xfrm>
            <a:off x="1652175" y="3615925"/>
            <a:ext cx="0" cy="560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Mappings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64215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Mappings .yml desarrollados a partir de la ontología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dirty="0"/>
              <a:t>Mappings .rml autogenerados a partir de los </a:t>
            </a:r>
            <a:r>
              <a:rPr lang="es" b="1" dirty="0"/>
              <a:t>.</a:t>
            </a:r>
            <a:r>
              <a:rPr lang="es" dirty="0"/>
              <a:t>yml con la herramienta </a:t>
            </a:r>
            <a:r>
              <a:rPr lang="es" b="1" dirty="0"/>
              <a:t>YARRRML`s Matey</a:t>
            </a:r>
            <a:endParaRPr b="1" dirty="0"/>
          </a:p>
          <a:p>
            <a:pPr marL="457200" lvl="0" indent="-342900" algn="l" rtl="0">
              <a:spcBef>
                <a:spcPts val="1000"/>
              </a:spcBef>
              <a:spcAft>
                <a:spcPts val="1600"/>
              </a:spcAft>
              <a:buSzPts val="1800"/>
              <a:buChar char="●"/>
            </a:pPr>
            <a:r>
              <a:rPr lang="es" dirty="0"/>
              <a:t>RDF (output.nt, output-with-links.nt) autogenerados con </a:t>
            </a:r>
            <a:r>
              <a:rPr lang="es" b="1" dirty="0"/>
              <a:t>rmlmapper</a:t>
            </a:r>
            <a:endParaRPr b="1" dirty="0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6525" y="289250"/>
            <a:ext cx="2386426" cy="238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 de la aplicación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197400" y="1389600"/>
            <a:ext cx="2649600" cy="32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Desplegable para la elección de un tipo de residuo</a:t>
            </a:r>
            <a:endParaRPr sz="130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Desplegable para la elección de un distrito de Madrid</a:t>
            </a:r>
            <a:endParaRPr sz="130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s" sz="1300"/>
              <a:t>Botón para comenzar la búsqueda</a:t>
            </a:r>
            <a:endParaRPr sz="1300"/>
          </a:p>
          <a:p>
            <a:pPr marL="457200" lvl="0" indent="-311150" algn="l" rtl="0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s" sz="1300"/>
              <a:t>El resultado es una lista con las direcciones de los contenedores del tipo elegido en el distrito elegido</a:t>
            </a:r>
            <a:endParaRPr sz="1300"/>
          </a:p>
        </p:txBody>
      </p:sp>
      <p:sp>
        <p:nvSpPr>
          <p:cNvPr id="97" name="Google Shape;97;p17"/>
          <p:cNvSpPr/>
          <p:nvPr/>
        </p:nvSpPr>
        <p:spPr>
          <a:xfrm>
            <a:off x="3429000" y="1018300"/>
            <a:ext cx="4696800" cy="2670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p17" descr="Ordenador portátil Chromebook abi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0225" y="735125"/>
            <a:ext cx="5995573" cy="355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l="532" t="1053" r="877" b="1356"/>
          <a:stretch/>
        </p:blipFill>
        <p:spPr>
          <a:xfrm>
            <a:off x="4087775" y="1100575"/>
            <a:ext cx="3680450" cy="23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200"/>
              <a:t>Y para concluir, una pequeña demostración</a:t>
            </a:r>
            <a:endParaRPr sz="5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Presentación en pantalla (16:9)</PresentationFormat>
  <Paragraphs>24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Old Standard TT</vt:lpstr>
      <vt:lpstr>Paperback</vt:lpstr>
      <vt:lpstr>Reciclaje en Madrid</vt:lpstr>
      <vt:lpstr>Idea y CSV</vt:lpstr>
      <vt:lpstr>Ontología</vt:lpstr>
      <vt:lpstr>Mappings</vt:lpstr>
      <vt:lpstr>Funcionamiento de la aplicación</vt:lpstr>
      <vt:lpstr>Y para concluir, una pequeña demostración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Reciclaje en Madrid</dc:title>
  <cp:lastModifiedBy>maria.sduro@alumnos.upm.es</cp:lastModifiedBy>
  <cp:revision>1</cp:revision>
  <dcterms:modified xsi:type="dcterms:W3CDTF">2020-11-05T12:36:18Z</dcterms:modified>
</cp:coreProperties>
</file>